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59" r:id="rId5"/>
    <p:sldId id="321" r:id="rId6"/>
    <p:sldId id="264" r:id="rId7"/>
    <p:sldId id="301" r:id="rId8"/>
    <p:sldId id="322" r:id="rId9"/>
    <p:sldId id="323" r:id="rId10"/>
    <p:sldId id="261" r:id="rId11"/>
    <p:sldId id="262" r:id="rId12"/>
    <p:sldId id="263" r:id="rId13"/>
    <p:sldId id="327" r:id="rId14"/>
    <p:sldId id="266" r:id="rId15"/>
    <p:sldId id="267" r:id="rId16"/>
    <p:sldId id="308" r:id="rId17"/>
    <p:sldId id="311" r:id="rId18"/>
    <p:sldId id="330" r:id="rId19"/>
    <p:sldId id="310" r:id="rId20"/>
    <p:sldId id="332" r:id="rId21"/>
    <p:sldId id="272" r:id="rId22"/>
    <p:sldId id="274" r:id="rId23"/>
    <p:sldId id="275" r:id="rId24"/>
    <p:sldId id="276" r:id="rId25"/>
    <p:sldId id="335" r:id="rId26"/>
    <p:sldId id="333" r:id="rId27"/>
    <p:sldId id="334" r:id="rId28"/>
    <p:sldId id="313" r:id="rId29"/>
    <p:sldId id="316" r:id="rId30"/>
    <p:sldId id="315" r:id="rId31"/>
    <p:sldId id="278" r:id="rId32"/>
    <p:sldId id="297" r:id="rId33"/>
    <p:sldId id="280" r:id="rId34"/>
    <p:sldId id="336" r:id="rId35"/>
    <p:sldId id="281" r:id="rId36"/>
    <p:sldId id="294" r:id="rId37"/>
    <p:sldId id="295" r:id="rId38"/>
    <p:sldId id="337" r:id="rId39"/>
    <p:sldId id="298" r:id="rId40"/>
    <p:sldId id="284" r:id="rId41"/>
    <p:sldId id="285" r:id="rId42"/>
    <p:sldId id="286" r:id="rId43"/>
    <p:sldId id="338" r:id="rId44"/>
    <p:sldId id="339" r:id="rId45"/>
    <p:sldId id="340" r:id="rId46"/>
    <p:sldId id="319" r:id="rId47"/>
    <p:sldId id="320" r:id="rId48"/>
    <p:sldId id="305" r:id="rId49"/>
    <p:sldId id="290" r:id="rId50"/>
    <p:sldId id="291" r:id="rId51"/>
    <p:sldId id="292" r:id="rId52"/>
    <p:sldId id="304" r:id="rId53"/>
    <p:sldId id="306" r:id="rId54"/>
    <p:sldId id="293" r:id="rId55"/>
    <p:sldId id="299" r:id="rId56"/>
    <p:sldId id="300" r:id="rId57"/>
    <p:sldId id="341" r:id="rId58"/>
    <p:sldId id="342" r:id="rId59"/>
    <p:sldId id="34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9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2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8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6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5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7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5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8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274F2-3271-46C8-A76E-99C8D4F67DEA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nmath24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9519" y="312599"/>
            <a:ext cx="20718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518" y="3632415"/>
            <a:ext cx="7933386" cy="239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Delivered By</a:t>
            </a:r>
          </a:p>
          <a:p>
            <a:pPr lvl="5"/>
            <a:r>
              <a:rPr lang="en-US" sz="31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Nuruzzaman</a:t>
            </a:r>
          </a:p>
          <a:p>
            <a:pPr lvl="5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 Mathematics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Mawlana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Bhasani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science and technology university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Mobile: 01740066434, 01836995903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mnmath24@gmail.com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40061" y="1168599"/>
            <a:ext cx="3932299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3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45" y="1945986"/>
            <a:ext cx="1265787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1" y="855199"/>
            <a:ext cx="11151517" cy="41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0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11" y="473343"/>
            <a:ext cx="9722978" cy="59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9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695075"/>
            <a:ext cx="8512101" cy="53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E3532-7B7F-1221-CAF7-ABB8E404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09" y="1327071"/>
            <a:ext cx="9740381" cy="30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61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1" y="429395"/>
            <a:ext cx="11680319" cy="1174322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1" y="2492546"/>
            <a:ext cx="11168373" cy="20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0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35" y="0"/>
            <a:ext cx="6918245" cy="66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4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7" y="-179517"/>
            <a:ext cx="8645422" cy="1564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787" b="50642"/>
          <a:stretch/>
        </p:blipFill>
        <p:spPr>
          <a:xfrm>
            <a:off x="362549" y="990881"/>
            <a:ext cx="8645422" cy="55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5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11" y="510988"/>
            <a:ext cx="6967789" cy="16316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1351" b="10796"/>
          <a:stretch/>
        </p:blipFill>
        <p:spPr>
          <a:xfrm>
            <a:off x="2047623" y="2142601"/>
            <a:ext cx="8585627" cy="36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F2788-FE00-1897-CAAF-ACE5C8C0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2" y="460693"/>
            <a:ext cx="9133169" cy="2096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03C0C-253D-FCE3-A9C9-F19FD86B84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959"/>
          <a:stretch/>
        </p:blipFill>
        <p:spPr>
          <a:xfrm>
            <a:off x="359660" y="2557462"/>
            <a:ext cx="6761575" cy="3631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07834-E0E8-2D39-93B7-E1F2C5C3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143"/>
          <a:stretch/>
        </p:blipFill>
        <p:spPr>
          <a:xfrm>
            <a:off x="7107135" y="3846987"/>
            <a:ext cx="5084865" cy="16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50" y="1181352"/>
            <a:ext cx="7562300" cy="5434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50" y="580498"/>
            <a:ext cx="7872098" cy="8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0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3819" y="-126609"/>
            <a:ext cx="6143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Script MT Bold" panose="03040602040607080904" pitchFamily="66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020" y="753117"/>
            <a:ext cx="56779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function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Piecewise continuous function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 range Fourier series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Fourier series to solve Boundary Value problems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Integral and Fourier Transformation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Transformation and inverse Fourier Transformation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Fourier Transform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40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E4D89-8224-E76B-5BCF-AED237AD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31" y="500751"/>
            <a:ext cx="9366636" cy="1599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CC136-2DFD-ADB7-FE36-5C1568DB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25" y="2208433"/>
            <a:ext cx="7975447" cy="638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20724-F8F2-FF6C-35BA-9D656BFD3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80" y="3594059"/>
            <a:ext cx="8457790" cy="1135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249D1-65D4-B194-0016-FA235A6FF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780" y="5200216"/>
            <a:ext cx="8386910" cy="5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166" y="815339"/>
            <a:ext cx="1847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0F7B3-6227-47EE-7A38-E80B77D1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73" y="643889"/>
            <a:ext cx="7628300" cy="827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58" y="1894489"/>
            <a:ext cx="9985283" cy="3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9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26" y="881144"/>
            <a:ext cx="9916935" cy="47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7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29" y="784367"/>
            <a:ext cx="8181078" cy="2212051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29" y="3205564"/>
            <a:ext cx="8224835" cy="20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6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85" y="88660"/>
            <a:ext cx="8300502" cy="67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3E3F9-98B1-732C-22F0-76D96015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1250"/>
            <a:ext cx="9726948" cy="2289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8B9A0-251F-C2A1-E63A-2FA33E0E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943603"/>
            <a:ext cx="5741336" cy="3574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EBC0B-1BA6-8161-7797-F06C756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635" y="2943602"/>
            <a:ext cx="6071075" cy="21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42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22A4F-D1CE-10D1-E236-3CB4FFE40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81" y="495300"/>
            <a:ext cx="6486148" cy="90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7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F2CA3-EF3E-5648-229F-99925D80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12" y="0"/>
            <a:ext cx="3981938" cy="642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49BA8-84BB-D115-B44F-5C150302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07" y="1247773"/>
            <a:ext cx="9460186" cy="318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8" y="282388"/>
            <a:ext cx="8758435" cy="59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69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47" y="0"/>
            <a:ext cx="7909594" cy="4748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47" y="4909370"/>
            <a:ext cx="7909594" cy="17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81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05" y="1688270"/>
            <a:ext cx="3294166" cy="4517485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98" y="1666279"/>
            <a:ext cx="3397286" cy="4539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7485" y="576776"/>
            <a:ext cx="316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books </a:t>
            </a:r>
          </a:p>
        </p:txBody>
      </p:sp>
    </p:spTree>
    <p:extLst>
      <p:ext uri="{BB962C8B-B14F-4D97-AF65-F5344CB8AC3E}">
        <p14:creationId xmlns:p14="http://schemas.microsoft.com/office/powerpoint/2010/main" val="163933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5" y="0"/>
            <a:ext cx="7265811" cy="57267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34" y="5600171"/>
            <a:ext cx="7265811" cy="12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3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A3FB22-D94E-DB4D-D942-3FF9CA94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90" y="608265"/>
            <a:ext cx="9575420" cy="1320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61CB9-9DC9-A34E-D5FA-2094C2BC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06" y="1928813"/>
            <a:ext cx="10609232" cy="45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0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6812" y="3163652"/>
            <a:ext cx="3509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Fourier Integral</a:t>
            </a:r>
          </a:p>
        </p:txBody>
      </p:sp>
    </p:spTree>
    <p:extLst>
      <p:ext uri="{BB962C8B-B14F-4D97-AF65-F5344CB8AC3E}">
        <p14:creationId xmlns:p14="http://schemas.microsoft.com/office/powerpoint/2010/main" val="84369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0145" y="1039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13563" y="0"/>
            <a:ext cx="2481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Fourier Integral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DFEC-8853-3A07-5FD7-A3987116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93" y="733858"/>
            <a:ext cx="8839613" cy="53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74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87A6F-ECCE-430B-DDDE-5B35A5FE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90" y="641792"/>
            <a:ext cx="8793587" cy="271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01A3A-5469-A19C-CD6F-80A6052A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77" y="3429000"/>
            <a:ext cx="7437698" cy="22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88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05319" y="351099"/>
            <a:ext cx="6981362" cy="61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95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8" y="588157"/>
            <a:ext cx="4226081" cy="626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99" y="588157"/>
            <a:ext cx="4054354" cy="61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42" y="459760"/>
            <a:ext cx="4287717" cy="6348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59760"/>
            <a:ext cx="4646289" cy="40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0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5B8EF-7A16-3287-133A-59299605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000" y="404723"/>
            <a:ext cx="8027676" cy="604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2356" y="2678817"/>
            <a:ext cx="536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16517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06" y="899929"/>
            <a:ext cx="9515092" cy="44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43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4" y="1181100"/>
            <a:ext cx="6846289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83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49" y="239855"/>
            <a:ext cx="6969270" cy="63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15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76" y="736928"/>
            <a:ext cx="7522133" cy="54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4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EE1ED-78C3-C8F0-0970-09F0BA11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11" y="595311"/>
            <a:ext cx="8403779" cy="7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903C2-BD88-2B79-9614-382891E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11" y="1612581"/>
            <a:ext cx="5043896" cy="3230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8A53F-1B29-B108-55A8-ACD990215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707" y="1856896"/>
            <a:ext cx="4579293" cy="2742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41A1B-403B-F0B0-D93C-29DEB58D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458" y="5132069"/>
            <a:ext cx="6597825" cy="9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50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D4A9B-49FF-A7A1-715F-F00696EC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03" y="463863"/>
            <a:ext cx="5621660" cy="5545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39733-87C2-D9B8-7758-40CD86BC4E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251447">
            <a:off x="5517828" y="3529480"/>
            <a:ext cx="6655122" cy="8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4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34CDD-F851-4B7A-E1D1-6FF4D22A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32" y="533018"/>
            <a:ext cx="7539937" cy="1152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3D572-70FF-A431-6021-CEB39D2E8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57" y="2022536"/>
            <a:ext cx="6550791" cy="1152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88338-1F09-91EF-6C70-9A4B82CDD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32" y="3682558"/>
            <a:ext cx="6250764" cy="7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37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F39B3-69E9-4ADB-85BC-FBF31E54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6" y="434102"/>
            <a:ext cx="7398170" cy="2131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BEC4C-76DF-43AE-B53B-4E364269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668" y="3153009"/>
            <a:ext cx="7065154" cy="29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59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F5F6-6F84-4E14-836F-BC058274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06" y="147281"/>
            <a:ext cx="6002252" cy="65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7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181" y="1197499"/>
            <a:ext cx="8026032" cy="39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48" y="580968"/>
            <a:ext cx="7883436" cy="1158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100" y="1828800"/>
            <a:ext cx="681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property of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959" y="2858998"/>
            <a:ext cx="7985380" cy="19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3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EEA23-0E6B-D470-8E89-BC109363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61" y="1374155"/>
            <a:ext cx="8415077" cy="41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26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40" y="639456"/>
            <a:ext cx="6903790" cy="50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1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69" y="599940"/>
            <a:ext cx="7682589" cy="2625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85" y="3378050"/>
            <a:ext cx="6448423" cy="28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11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53" y="1222928"/>
            <a:ext cx="9461117" cy="24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7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29" y="548301"/>
            <a:ext cx="9486874" cy="1657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19" y="2205318"/>
            <a:ext cx="9246094" cy="32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64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3018" y="2729345"/>
            <a:ext cx="4622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Fourier transform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solve Boundary value problems</a:t>
            </a:r>
          </a:p>
        </p:txBody>
      </p:sp>
    </p:spTree>
    <p:extLst>
      <p:ext uri="{BB962C8B-B14F-4D97-AF65-F5344CB8AC3E}">
        <p14:creationId xmlns:p14="http://schemas.microsoft.com/office/powerpoint/2010/main" val="3688787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F5E92-C2DF-4BC5-9FCD-6E04103F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21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ED360-397D-4BCB-8A17-B8591D9D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155" y="-10236"/>
            <a:ext cx="4211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39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21C780-A71F-4BF1-ADAE-940866C6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202" y="713794"/>
            <a:ext cx="5461473" cy="58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8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261D9-8096-211D-3DB7-D4C1905A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4" y="0"/>
            <a:ext cx="5213991" cy="5669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277D36-DC11-2EC5-5995-3F31480A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94474"/>
            <a:ext cx="4232157" cy="67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2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BCEC6-5796-D0E3-E6E7-53D1FB65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77" y="92868"/>
            <a:ext cx="5464524" cy="66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78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5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9" y="1228814"/>
            <a:ext cx="11610705" cy="37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2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84B32-0C5E-3571-2CB6-BE6B5505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11" y="632748"/>
            <a:ext cx="10164943" cy="47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6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C8D7F-A336-2CF6-0988-3CE38DC4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10" y="1104681"/>
            <a:ext cx="10631780" cy="373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0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DAFBE-211D-F9AF-615E-75557B06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94" y="881096"/>
            <a:ext cx="9726412" cy="45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95</Words>
  <Application>Microsoft Office PowerPoint</Application>
  <PresentationFormat>Widescreen</PresentationFormat>
  <Paragraphs>32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Script MT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Sabbir SabbirAhamad006</cp:lastModifiedBy>
  <cp:revision>73</cp:revision>
  <dcterms:created xsi:type="dcterms:W3CDTF">2020-06-05T14:31:20Z</dcterms:created>
  <dcterms:modified xsi:type="dcterms:W3CDTF">2025-01-11T18:42:42Z</dcterms:modified>
</cp:coreProperties>
</file>